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9" r:id="rId3"/>
    <p:sldId id="262" r:id="rId4"/>
    <p:sldId id="277" r:id="rId5"/>
    <p:sldId id="272" r:id="rId6"/>
    <p:sldId id="273" r:id="rId7"/>
    <p:sldId id="274" r:id="rId8"/>
    <p:sldId id="275" r:id="rId9"/>
    <p:sldId id="276" r:id="rId10"/>
    <p:sldId id="278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89DFF-9532-40F1-B485-E5EFAE7257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37014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E05E2-4970-4B86-929C-C5D7115D24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246318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314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0175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4641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834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5173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6284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4986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651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4ABF-1B74-481B-8E8C-DEEE3F871088}" type="datetimeFigureOut">
              <a:rPr lang="ko-KR" altLang="en-US" smtClean="0"/>
              <a:t>2019-09-06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D649-9013-451A-BA71-98655D174C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335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4ABF-1B74-481B-8E8C-DEEE3F871088}" type="datetimeFigureOut">
              <a:rPr lang="ko-KR" altLang="en-US" smtClean="0"/>
              <a:t>2019-09-06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D649-9013-451A-BA71-98655D174C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766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4ABF-1B74-481B-8E8C-DEEE3F871088}" type="datetimeFigureOut">
              <a:rPr lang="ko-KR" altLang="en-US" smtClean="0"/>
              <a:t>2019-09-06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D649-9013-451A-BA71-98655D174C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528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4ABF-1B74-481B-8E8C-DEEE3F871088}" type="datetimeFigureOut">
              <a:rPr lang="ko-KR" altLang="en-US" smtClean="0"/>
              <a:t>2019-09-06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D649-9013-451A-BA71-98655D174C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830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4ABF-1B74-481B-8E8C-DEEE3F871088}" type="datetimeFigureOut">
              <a:rPr lang="ko-KR" altLang="en-US" smtClean="0"/>
              <a:t>2019-09-06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D649-9013-451A-BA71-98655D174C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581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4ABF-1B74-481B-8E8C-DEEE3F871088}" type="datetimeFigureOut">
              <a:rPr lang="ko-KR" altLang="en-US" smtClean="0"/>
              <a:t>2019-09-06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D649-9013-451A-BA71-98655D174C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294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4ABF-1B74-481B-8E8C-DEEE3F871088}" type="datetimeFigureOut">
              <a:rPr lang="ko-KR" altLang="en-US" smtClean="0"/>
              <a:t>2019-09-06</a:t>
            </a:fld>
            <a:endParaRPr lang="ko-KR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D649-9013-451A-BA71-98655D174C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325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4ABF-1B74-481B-8E8C-DEEE3F871088}" type="datetimeFigureOut">
              <a:rPr lang="ko-KR" altLang="en-US" smtClean="0"/>
              <a:t>2019-09-06</a:t>
            </a:fld>
            <a:endParaRPr lang="ko-K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D649-9013-451A-BA71-98655D174C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6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4ABF-1B74-481B-8E8C-DEEE3F871088}" type="datetimeFigureOut">
              <a:rPr lang="ko-KR" altLang="en-US" smtClean="0"/>
              <a:t>2019-09-06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D649-9013-451A-BA71-98655D174C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89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4ABF-1B74-481B-8E8C-DEEE3F871088}" type="datetimeFigureOut">
              <a:rPr lang="ko-KR" altLang="en-US" smtClean="0"/>
              <a:t>2019-09-06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D649-9013-451A-BA71-98655D174C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615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4ABF-1B74-481B-8E8C-DEEE3F871088}" type="datetimeFigureOut">
              <a:rPr lang="ko-KR" altLang="en-US" smtClean="0"/>
              <a:t>2019-09-06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D649-9013-451A-BA71-98655D174C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04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7B4ABF-1B74-481B-8E8C-DEEE3F871088}" type="datetimeFigureOut">
              <a:rPr lang="ko-KR" altLang="en-US" smtClean="0"/>
              <a:t>2019-09-06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999D649-9013-451A-BA71-98655D174C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090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dreamart_4.0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youtu.be/ZbLrCSOa3Z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afe.naver.com/ArticleRead.nhn?clubid=29862493&amp;menuid=42&amp;boardtype=L&amp;page=1&amp;specialmenutype=&amp;userDisplay=15&amp;articleid=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Owner\Desktop\03_꿈다락_로고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184" y="825053"/>
            <a:ext cx="1247284" cy="53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708" y="3321055"/>
            <a:ext cx="2850292" cy="30692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168" y="1860722"/>
            <a:ext cx="59312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smtClean="0">
                <a:solidFill>
                  <a:schemeClr val="bg1"/>
                </a:solidFill>
              </a:rPr>
              <a:t>프로그램 운영</a:t>
            </a:r>
            <a:endParaRPr lang="en-US" altLang="ko-KR" sz="4800" b="1" dirty="0" smtClean="0">
              <a:solidFill>
                <a:schemeClr val="bg1"/>
              </a:solidFill>
            </a:endParaRPr>
          </a:p>
          <a:p>
            <a:r>
              <a:rPr lang="ko-KR" altLang="en-US" sz="4800" b="1" dirty="0" smtClean="0">
                <a:solidFill>
                  <a:schemeClr val="bg1"/>
                </a:solidFill>
              </a:rPr>
              <a:t>세부사항 안내</a:t>
            </a:r>
            <a:endParaRPr lang="en-US" altLang="ko-KR" sz="4800" b="1" dirty="0" smtClean="0">
              <a:solidFill>
                <a:schemeClr val="bg1"/>
              </a:solidFill>
            </a:endParaRPr>
          </a:p>
          <a:p>
            <a:endParaRPr lang="en-US" altLang="ko-KR" sz="4800" b="1" dirty="0">
              <a:solidFill>
                <a:schemeClr val="bg1"/>
              </a:solidFill>
            </a:endParaRPr>
          </a:p>
          <a:p>
            <a:r>
              <a:rPr lang="en-US" altLang="ko-KR" sz="4800" b="1" dirty="0" smtClean="0">
                <a:solidFill>
                  <a:schemeClr val="bg1"/>
                </a:solidFill>
              </a:rPr>
              <a:t>-SNS</a:t>
            </a:r>
          </a:p>
          <a:p>
            <a:r>
              <a:rPr lang="en-US" altLang="ko-KR" sz="4800" b="1" dirty="0" smtClean="0">
                <a:solidFill>
                  <a:schemeClr val="bg1"/>
                </a:solidFill>
              </a:rPr>
              <a:t>-</a:t>
            </a:r>
            <a:r>
              <a:rPr lang="ko-KR" altLang="en-US" sz="4800" b="1" dirty="0" err="1" smtClean="0">
                <a:solidFill>
                  <a:schemeClr val="bg1"/>
                </a:solidFill>
              </a:rPr>
              <a:t>네이버</a:t>
            </a:r>
            <a:r>
              <a:rPr lang="ko-KR" altLang="en-US" sz="4800" b="1" dirty="0" smtClean="0">
                <a:solidFill>
                  <a:schemeClr val="bg1"/>
                </a:solidFill>
              </a:rPr>
              <a:t> 카페 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2977E88-C4F2-4D25-8154-9C6A988A0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b="1" dirty="0" smtClean="0"/>
              <a:t>Reward </a:t>
            </a:r>
            <a:br>
              <a:rPr lang="en-US" altLang="ko-KR" sz="4400" b="1" dirty="0" smtClean="0"/>
            </a:br>
            <a:r>
              <a:rPr lang="en-US" altLang="ko-KR" sz="4400" b="1" dirty="0" smtClean="0"/>
              <a:t>&amp;</a:t>
            </a:r>
            <a:br>
              <a:rPr lang="en-US" altLang="ko-KR" sz="4400" b="1" dirty="0" smtClean="0"/>
            </a:br>
            <a:r>
              <a:rPr lang="en-US" altLang="ko-KR" sz="4400" b="1" dirty="0" smtClean="0"/>
              <a:t>Penalty</a:t>
            </a:r>
            <a:endParaRPr lang="ko-KR" altLang="en-US" sz="44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t="8087" r="52182" b="77049"/>
          <a:stretch/>
        </p:blipFill>
        <p:spPr>
          <a:xfrm>
            <a:off x="3761425" y="712032"/>
            <a:ext cx="7912607" cy="2053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2374" y="3402767"/>
            <a:ext cx="703910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accent1"/>
                </a:solidFill>
                <a:latin typeface="Noto Sans CJK KR Regular" pitchFamily="34" charset="-127"/>
                <a:ea typeface="Noto Sans CJK KR Regular" pitchFamily="34" charset="-127"/>
              </a:rPr>
              <a:t>프로그램 </a:t>
            </a:r>
            <a:endParaRPr lang="en-US" altLang="ko-KR" b="1" dirty="0" smtClean="0">
              <a:solidFill>
                <a:schemeClr val="accent1"/>
              </a:solidFill>
              <a:latin typeface="Noto Sans CJK KR Regular" pitchFamily="34" charset="-127"/>
              <a:ea typeface="Noto Sans CJK KR Regular" pitchFamily="34" charset="-127"/>
            </a:endParaRPr>
          </a:p>
          <a:p>
            <a:r>
              <a:rPr lang="ko-KR" altLang="en-US" b="1" dirty="0" smtClean="0">
                <a:solidFill>
                  <a:schemeClr val="accent1"/>
                </a:solidFill>
                <a:latin typeface="Noto Sans CJK KR Regular" pitchFamily="34" charset="-127"/>
                <a:ea typeface="Noto Sans CJK KR Regular" pitchFamily="34" charset="-127"/>
              </a:rPr>
              <a:t>참가자 주의사항</a:t>
            </a:r>
            <a:endParaRPr lang="en-US" altLang="ko-KR" b="1" dirty="0" smtClean="0">
              <a:solidFill>
                <a:schemeClr val="accent1"/>
              </a:solidFill>
              <a:latin typeface="Noto Sans CJK KR Regular" pitchFamily="34" charset="-127"/>
              <a:ea typeface="Noto Sans CJK KR Regular" pitchFamily="34" charset="-127"/>
            </a:endParaRPr>
          </a:p>
          <a:p>
            <a:endParaRPr lang="en-US" altLang="ko-KR" dirty="0" smtClean="0">
              <a:latin typeface="Noto Sans CJK KR Regular" pitchFamily="34" charset="-127"/>
              <a:ea typeface="Noto Sans CJK KR Regular" pitchFamily="34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latin typeface="Noto Sans CJK KR Regular" pitchFamily="34" charset="-127"/>
                <a:ea typeface="Noto Sans CJK KR Regular" pitchFamily="34" charset="-127"/>
              </a:rPr>
              <a:t>총 </a:t>
            </a:r>
            <a:r>
              <a:rPr lang="en-US" altLang="ko-KR" dirty="0" smtClean="0">
                <a:latin typeface="Noto Sans CJK KR Regular" pitchFamily="34" charset="-127"/>
                <a:ea typeface="Noto Sans CJK KR Regular" pitchFamily="34" charset="-127"/>
              </a:rPr>
              <a:t>3</a:t>
            </a:r>
            <a:r>
              <a:rPr lang="ko-KR" altLang="en-US" dirty="0" smtClean="0">
                <a:latin typeface="Noto Sans CJK KR Regular" pitchFamily="34" charset="-127"/>
                <a:ea typeface="Noto Sans CJK KR Regular" pitchFamily="34" charset="-127"/>
              </a:rPr>
              <a:t>회 이상</a:t>
            </a:r>
            <a:r>
              <a:rPr lang="en-US" altLang="ko-KR" dirty="0">
                <a:latin typeface="Noto Sans CJK KR Regular" pitchFamily="34" charset="-127"/>
                <a:ea typeface="Noto Sans CJK KR Regular" pitchFamily="34" charset="-127"/>
              </a:rPr>
              <a:t> </a:t>
            </a:r>
            <a:r>
              <a:rPr lang="ko-KR" altLang="en-US" dirty="0" smtClean="0">
                <a:latin typeface="Noto Sans CJK KR Regular" pitchFamily="34" charset="-127"/>
                <a:ea typeface="Noto Sans CJK KR Regular" pitchFamily="34" charset="-127"/>
              </a:rPr>
              <a:t>결석 시 다음 </a:t>
            </a:r>
            <a:r>
              <a:rPr lang="ko-KR" altLang="en-US" dirty="0" err="1" smtClean="0">
                <a:latin typeface="Noto Sans CJK KR Regular" pitchFamily="34" charset="-127"/>
                <a:ea typeface="Noto Sans CJK KR Regular" pitchFamily="34" charset="-127"/>
              </a:rPr>
              <a:t>대기자에게</a:t>
            </a:r>
            <a:r>
              <a:rPr lang="ko-KR" altLang="en-US" dirty="0" smtClean="0">
                <a:latin typeface="Noto Sans CJK KR Regular" pitchFamily="34" charset="-127"/>
                <a:ea typeface="Noto Sans CJK KR Regular" pitchFamily="34" charset="-127"/>
              </a:rPr>
              <a:t> 참가자격 양도</a:t>
            </a:r>
            <a:endParaRPr lang="en-US" altLang="ko-KR" dirty="0" smtClean="0">
              <a:latin typeface="Noto Sans CJK KR Regular" pitchFamily="34" charset="-127"/>
              <a:ea typeface="Noto Sans CJK KR Regular" pitchFamily="34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latin typeface="Noto Sans CJK KR Regular" pitchFamily="34" charset="-127"/>
                <a:ea typeface="Noto Sans CJK KR Regular" pitchFamily="34" charset="-127"/>
              </a:rPr>
              <a:t>정당한 사유가 있을 시 사유서 제출과 대체과제물 제출로 </a:t>
            </a:r>
            <a:r>
              <a:rPr lang="en-US" altLang="ko-KR" dirty="0" smtClean="0">
                <a:latin typeface="Noto Sans CJK KR Regular" pitchFamily="34" charset="-127"/>
                <a:ea typeface="Noto Sans CJK KR Regular" pitchFamily="34" charset="-127"/>
              </a:rPr>
              <a:t>2</a:t>
            </a:r>
            <a:r>
              <a:rPr lang="ko-KR" altLang="en-US" dirty="0" smtClean="0">
                <a:latin typeface="Noto Sans CJK KR Regular" pitchFamily="34" charset="-127"/>
                <a:ea typeface="Noto Sans CJK KR Regular" pitchFamily="34" charset="-127"/>
              </a:rPr>
              <a:t>회 출석인정 </a:t>
            </a:r>
            <a:endParaRPr lang="en-US" altLang="ko-KR" dirty="0">
              <a:latin typeface="Noto Sans CJK KR Regular" pitchFamily="34" charset="-127"/>
              <a:ea typeface="Noto Sans CJK KR Regular" pitchFamily="34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>
                <a:latin typeface="Noto Sans CJK KR Regular" pitchFamily="34" charset="-127"/>
                <a:ea typeface="Noto Sans CJK KR Regular" pitchFamily="34" charset="-127"/>
              </a:rPr>
              <a:t>1</a:t>
            </a:r>
            <a:r>
              <a:rPr lang="ko-KR" altLang="en-US" dirty="0" smtClean="0">
                <a:latin typeface="Noto Sans CJK KR Regular" pitchFamily="34" charset="-127"/>
                <a:ea typeface="Noto Sans CJK KR Regular" pitchFamily="34" charset="-127"/>
              </a:rPr>
              <a:t>시간 이상 지각 </a:t>
            </a:r>
            <a:r>
              <a:rPr lang="en-US" altLang="ko-KR" dirty="0" smtClean="0">
                <a:latin typeface="Noto Sans CJK KR Regular" pitchFamily="34" charset="-127"/>
                <a:ea typeface="Noto Sans CJK KR Regular" pitchFamily="34" charset="-127"/>
              </a:rPr>
              <a:t>2</a:t>
            </a:r>
            <a:r>
              <a:rPr lang="ko-KR" altLang="en-US" dirty="0" smtClean="0">
                <a:latin typeface="Noto Sans CJK KR Regular" pitchFamily="34" charset="-127"/>
                <a:ea typeface="Noto Sans CJK KR Regular" pitchFamily="34" charset="-127"/>
              </a:rPr>
              <a:t>회시</a:t>
            </a:r>
            <a:r>
              <a:rPr lang="en-US" altLang="ko-KR" dirty="0" smtClean="0">
                <a:latin typeface="Noto Sans CJK KR Regular" pitchFamily="34" charset="-127"/>
                <a:ea typeface="Noto Sans CJK KR Regular" pitchFamily="34" charset="-127"/>
              </a:rPr>
              <a:t>, </a:t>
            </a:r>
            <a:r>
              <a:rPr lang="ko-KR" altLang="en-US" dirty="0" smtClean="0">
                <a:latin typeface="Noto Sans CJK KR Regular" pitchFamily="34" charset="-127"/>
                <a:ea typeface="Noto Sans CJK KR Regular" pitchFamily="34" charset="-127"/>
              </a:rPr>
              <a:t>결석 </a:t>
            </a:r>
            <a:r>
              <a:rPr lang="en-US" altLang="ko-KR" dirty="0" smtClean="0">
                <a:latin typeface="Noto Sans CJK KR Regular" pitchFamily="34" charset="-127"/>
                <a:ea typeface="Noto Sans CJK KR Regular" pitchFamily="34" charset="-127"/>
              </a:rPr>
              <a:t>1</a:t>
            </a:r>
            <a:r>
              <a:rPr lang="ko-KR" altLang="en-US" dirty="0" smtClean="0">
                <a:latin typeface="Noto Sans CJK KR Regular" pitchFamily="34" charset="-127"/>
                <a:ea typeface="Noto Sans CJK KR Regular" pitchFamily="34" charset="-127"/>
              </a:rPr>
              <a:t>회</a:t>
            </a:r>
            <a:r>
              <a:rPr lang="en-US" altLang="ko-KR" dirty="0" smtClean="0">
                <a:latin typeface="Noto Sans CJK KR Regular" pitchFamily="34" charset="-127"/>
                <a:ea typeface="Noto Sans CJK KR Regular" pitchFamily="34" charset="-127"/>
              </a:rPr>
              <a:t>. </a:t>
            </a:r>
            <a:endParaRPr lang="en-US" altLang="ko-KR" dirty="0">
              <a:latin typeface="Noto Sans CJK KR Regular" pitchFamily="34" charset="-127"/>
              <a:ea typeface="Noto Sans CJK KR Regular" pitchFamily="34" charset="-127"/>
            </a:endParaRPr>
          </a:p>
          <a:p>
            <a:endParaRPr lang="ko-KR" altLang="en-US" dirty="0">
              <a:latin typeface="Noto Sans CJK KR Regular" pitchFamily="34" charset="-127"/>
              <a:ea typeface="Noto Sans CJK KR Regular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354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2977E88-C4F2-4D25-8154-9C6A988A0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About </a:t>
            </a:r>
            <a:br>
              <a:rPr lang="en-US" altLang="ko-KR" dirty="0"/>
            </a:br>
            <a:r>
              <a:rPr lang="en-US" altLang="ko-KR" sz="4800" b="1" dirty="0"/>
              <a:t>Dream Art Lab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4.0_Life&amp;Tech</a:t>
            </a:r>
            <a:endParaRPr lang="ko-KR" altLang="en-US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xmlns="" id="{A8F08C9F-650E-4638-9B94-35049A0D18C8}"/>
              </a:ext>
            </a:extLst>
          </p:cNvPr>
          <p:cNvSpPr/>
          <p:nvPr/>
        </p:nvSpPr>
        <p:spPr>
          <a:xfrm>
            <a:off x="6417029" y="2074336"/>
            <a:ext cx="2375462" cy="251120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EE74B640-8D9E-4881-B29C-F5DA7F7C7138}"/>
              </a:ext>
            </a:extLst>
          </p:cNvPr>
          <p:cNvGrpSpPr/>
          <p:nvPr/>
        </p:nvGrpSpPr>
        <p:grpSpPr>
          <a:xfrm>
            <a:off x="6983484" y="2708664"/>
            <a:ext cx="1242552" cy="1242552"/>
            <a:chOff x="1903275" y="1132952"/>
            <a:chExt cx="1242552" cy="124255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xmlns="" id="{7AEF58E3-3B6E-4F01-AE43-346442745BCC}"/>
                </a:ext>
              </a:extLst>
            </p:cNvPr>
            <p:cNvSpPr/>
            <p:nvPr/>
          </p:nvSpPr>
          <p:spPr>
            <a:xfrm>
              <a:off x="1903275" y="1132952"/>
              <a:ext cx="1242552" cy="1242552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타원 5">
              <a:extLst>
                <a:ext uri="{FF2B5EF4-FFF2-40B4-BE49-F238E27FC236}">
                  <a16:creationId xmlns:a16="http://schemas.microsoft.com/office/drawing/2014/main" xmlns="" id="{307A4384-CB8C-4298-BAC5-4E25F7F2A925}"/>
                </a:ext>
              </a:extLst>
            </p:cNvPr>
            <p:cNvSpPr txBox="1"/>
            <p:nvPr/>
          </p:nvSpPr>
          <p:spPr>
            <a:xfrm>
              <a:off x="2085243" y="1314920"/>
              <a:ext cx="878616" cy="8786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 latinLnBrk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sz="1400" b="1" i="0" kern="1200" dirty="0">
                  <a:solidFill>
                    <a:schemeClr val="bg1"/>
                  </a:solidFill>
                  <a:latin typeface="NanumSquare" panose="020B0600000101010101" pitchFamily="34" charset="-127"/>
                  <a:ea typeface="NanumSquare" panose="020B0600000101010101" pitchFamily="34" charset="-127"/>
                </a:rPr>
                <a:t>아카이브 플랫폼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xmlns="" id="{CF5BA6C1-58DB-4DC9-8E5E-CCFE9287D253}"/>
              </a:ext>
            </a:extLst>
          </p:cNvPr>
          <p:cNvGrpSpPr/>
          <p:nvPr/>
        </p:nvGrpSpPr>
        <p:grpSpPr>
          <a:xfrm>
            <a:off x="7169867" y="1575754"/>
            <a:ext cx="869786" cy="869786"/>
            <a:chOff x="2089658" y="42"/>
            <a:chExt cx="869786" cy="86978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5" name="타원 14">
              <a:extLst>
                <a:ext uri="{FF2B5EF4-FFF2-40B4-BE49-F238E27FC236}">
                  <a16:creationId xmlns:a16="http://schemas.microsoft.com/office/drawing/2014/main" xmlns="" id="{5A7209CF-DE76-4FC8-81EA-08A24B5E0823}"/>
                </a:ext>
              </a:extLst>
            </p:cNvPr>
            <p:cNvSpPr/>
            <p:nvPr/>
          </p:nvSpPr>
          <p:spPr>
            <a:xfrm>
              <a:off x="2089658" y="42"/>
              <a:ext cx="869786" cy="869786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타원 7">
              <a:extLst>
                <a:ext uri="{FF2B5EF4-FFF2-40B4-BE49-F238E27FC236}">
                  <a16:creationId xmlns:a16="http://schemas.microsoft.com/office/drawing/2014/main" xmlns="" id="{79DA24B4-252E-495C-B012-0768D8D60FA1}"/>
                </a:ext>
              </a:extLst>
            </p:cNvPr>
            <p:cNvSpPr txBox="1"/>
            <p:nvPr/>
          </p:nvSpPr>
          <p:spPr>
            <a:xfrm>
              <a:off x="2217035" y="127419"/>
              <a:ext cx="615032" cy="6150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sz="1400" b="1" i="0" kern="1200" dirty="0">
                  <a:solidFill>
                    <a:schemeClr val="tx1">
                      <a:lumMod val="75000"/>
                    </a:schemeClr>
                  </a:solidFill>
                  <a:latin typeface="NanumSquare" panose="020B0600000101010101" pitchFamily="34" charset="-127"/>
                  <a:ea typeface="NanumSquare" panose="020B0600000101010101" pitchFamily="34" charset="-127"/>
                </a:rPr>
                <a:t>학부모</a:t>
              </a:r>
              <a:endParaRPr lang="en-US" altLang="ko-KR" sz="1400" b="1" i="0" kern="1200" dirty="0">
                <a:solidFill>
                  <a:schemeClr val="tx1">
                    <a:lumMod val="7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xmlns="" id="{93BF8F5A-6D8B-49D3-8DB2-1389A3ED0B99}"/>
              </a:ext>
            </a:extLst>
          </p:cNvPr>
          <p:cNvGrpSpPr/>
          <p:nvPr/>
        </p:nvGrpSpPr>
        <p:grpSpPr>
          <a:xfrm>
            <a:off x="8489159" y="2895047"/>
            <a:ext cx="869786" cy="869786"/>
            <a:chOff x="3408950" y="1319335"/>
            <a:chExt cx="869786" cy="86978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xmlns="" id="{68743CAB-6862-4C63-B08F-1B3768FCD277}"/>
                </a:ext>
              </a:extLst>
            </p:cNvPr>
            <p:cNvSpPr/>
            <p:nvPr/>
          </p:nvSpPr>
          <p:spPr>
            <a:xfrm>
              <a:off x="3408950" y="1319335"/>
              <a:ext cx="869786" cy="869786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타원 9">
              <a:extLst>
                <a:ext uri="{FF2B5EF4-FFF2-40B4-BE49-F238E27FC236}">
                  <a16:creationId xmlns:a16="http://schemas.microsoft.com/office/drawing/2014/main" xmlns="" id="{EDB199C3-E38E-4203-8822-AAF3D5E47186}"/>
                </a:ext>
              </a:extLst>
            </p:cNvPr>
            <p:cNvSpPr txBox="1"/>
            <p:nvPr/>
          </p:nvSpPr>
          <p:spPr>
            <a:xfrm>
              <a:off x="3536327" y="1446712"/>
              <a:ext cx="615032" cy="6150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sz="1400" b="1" i="0" kern="1200" dirty="0">
                  <a:solidFill>
                    <a:schemeClr val="tx1">
                      <a:lumMod val="75000"/>
                    </a:schemeClr>
                  </a:solidFill>
                  <a:latin typeface="NanumSquare" panose="020B0600000101010101" pitchFamily="34" charset="-127"/>
                  <a:ea typeface="NanumSquare" panose="020B0600000101010101" pitchFamily="34" charset="-127"/>
                </a:rPr>
                <a:t>참여자</a:t>
              </a:r>
              <a:endParaRPr lang="en-US" altLang="ko-KR" sz="1400" b="1" i="0" kern="1200" dirty="0">
                <a:solidFill>
                  <a:schemeClr val="tx1">
                    <a:lumMod val="7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xmlns="" id="{8865D8DB-DC64-4162-8344-0FF7E8C44BF1}"/>
              </a:ext>
            </a:extLst>
          </p:cNvPr>
          <p:cNvGrpSpPr/>
          <p:nvPr/>
        </p:nvGrpSpPr>
        <p:grpSpPr>
          <a:xfrm>
            <a:off x="7169867" y="4214339"/>
            <a:ext cx="869786" cy="869786"/>
            <a:chOff x="2089658" y="2638627"/>
            <a:chExt cx="869786" cy="86978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타원 20">
              <a:extLst>
                <a:ext uri="{FF2B5EF4-FFF2-40B4-BE49-F238E27FC236}">
                  <a16:creationId xmlns:a16="http://schemas.microsoft.com/office/drawing/2014/main" xmlns="" id="{195DAA86-C91A-401A-A864-A23F1204EE90}"/>
                </a:ext>
              </a:extLst>
            </p:cNvPr>
            <p:cNvSpPr/>
            <p:nvPr/>
          </p:nvSpPr>
          <p:spPr>
            <a:xfrm>
              <a:off x="2089658" y="2638627"/>
              <a:ext cx="869786" cy="869786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타원 11">
              <a:extLst>
                <a:ext uri="{FF2B5EF4-FFF2-40B4-BE49-F238E27FC236}">
                  <a16:creationId xmlns:a16="http://schemas.microsoft.com/office/drawing/2014/main" xmlns="" id="{65A385B2-5986-4028-AD91-0C0228CC48F1}"/>
                </a:ext>
              </a:extLst>
            </p:cNvPr>
            <p:cNvSpPr txBox="1"/>
            <p:nvPr/>
          </p:nvSpPr>
          <p:spPr>
            <a:xfrm>
              <a:off x="2217035" y="2766004"/>
              <a:ext cx="615032" cy="6150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sz="1400" b="1" i="0" kern="1200" dirty="0">
                  <a:solidFill>
                    <a:schemeClr val="tx1">
                      <a:lumMod val="75000"/>
                    </a:schemeClr>
                  </a:solidFill>
                  <a:latin typeface="NanumSquare" panose="020B0600000101010101" pitchFamily="34" charset="-127"/>
                  <a:ea typeface="NanumSquare" panose="020B0600000101010101" pitchFamily="34" charset="-127"/>
                </a:rPr>
                <a:t>운영진</a:t>
              </a:r>
              <a:endParaRPr lang="en-US" altLang="ko-KR" sz="1400" b="1" i="0" kern="1200" dirty="0">
                <a:solidFill>
                  <a:schemeClr val="tx1">
                    <a:lumMod val="7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xmlns="" id="{1B0994F4-467B-46CA-B7B6-49C0B5A8CFD3}"/>
              </a:ext>
            </a:extLst>
          </p:cNvPr>
          <p:cNvGrpSpPr/>
          <p:nvPr/>
        </p:nvGrpSpPr>
        <p:grpSpPr>
          <a:xfrm>
            <a:off x="5850574" y="2895047"/>
            <a:ext cx="869786" cy="869786"/>
            <a:chOff x="770365" y="1319335"/>
            <a:chExt cx="869786" cy="86978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xmlns="" id="{7D8E91A5-6AE2-4445-AEB9-1ACF8766892F}"/>
                </a:ext>
              </a:extLst>
            </p:cNvPr>
            <p:cNvSpPr/>
            <p:nvPr/>
          </p:nvSpPr>
          <p:spPr>
            <a:xfrm>
              <a:off x="770365" y="1319335"/>
              <a:ext cx="869786" cy="869786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타원 13">
              <a:extLst>
                <a:ext uri="{FF2B5EF4-FFF2-40B4-BE49-F238E27FC236}">
                  <a16:creationId xmlns:a16="http://schemas.microsoft.com/office/drawing/2014/main" xmlns="" id="{65784DAA-A9BD-4CA4-8B96-993631B93294}"/>
                </a:ext>
              </a:extLst>
            </p:cNvPr>
            <p:cNvSpPr txBox="1"/>
            <p:nvPr/>
          </p:nvSpPr>
          <p:spPr>
            <a:xfrm>
              <a:off x="897742" y="1446712"/>
              <a:ext cx="615032" cy="6150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sz="1400" b="1" i="0" kern="1200" dirty="0">
                  <a:solidFill>
                    <a:schemeClr val="tx1">
                      <a:lumMod val="75000"/>
                    </a:schemeClr>
                  </a:solidFill>
                  <a:latin typeface="NanumSquare" panose="020B0600000101010101" pitchFamily="34" charset="-127"/>
                  <a:ea typeface="NanumSquare" panose="020B0600000101010101" pitchFamily="34" charset="-127"/>
                </a:rPr>
                <a:t>강사진</a:t>
              </a:r>
              <a:endParaRPr lang="en-US" altLang="ko-KR" sz="1400" b="1" i="0" kern="1200" dirty="0">
                <a:solidFill>
                  <a:schemeClr val="tx1">
                    <a:lumMod val="75000"/>
                  </a:schemeClr>
                </a:solidFill>
                <a:latin typeface="NanumSquare" panose="020B0600000101010101" pitchFamily="34" charset="-127"/>
                <a:ea typeface="NanumSquare" panose="020B0600000101010101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698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4ED453C-6178-446D-9CBD-CEC110349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8800" b="1" dirty="0" smtClean="0"/>
              <a:t>SNS</a:t>
            </a:r>
            <a:endParaRPr lang="ko-KR" altLang="en-US" sz="88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6" r="22619"/>
          <a:stretch/>
        </p:blipFill>
        <p:spPr>
          <a:xfrm>
            <a:off x="3837480" y="1374196"/>
            <a:ext cx="3447739" cy="4057143"/>
          </a:xfrm>
          <a:prstGeom prst="rect">
            <a:avLst/>
          </a:prstGeom>
        </p:spPr>
      </p:pic>
      <p:pic>
        <p:nvPicPr>
          <p:cNvPr id="8" name="그림 7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24049" r="13374" b="31639"/>
          <a:stretch/>
        </p:blipFill>
        <p:spPr>
          <a:xfrm>
            <a:off x="7540052" y="2287549"/>
            <a:ext cx="4197247" cy="153494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8064365" y="5653045"/>
            <a:ext cx="31486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  <a:hlinkClick r:id="rId4"/>
              </a:rPr>
              <a:t>https://</a:t>
            </a:r>
            <a:r>
              <a:rPr lang="en-US" altLang="ko-KR" dirty="0" smtClean="0">
                <a:solidFill>
                  <a:schemeClr val="accent1"/>
                </a:solidFill>
                <a:hlinkClick r:id="rId4"/>
              </a:rPr>
              <a:t>youtu.be/ZbLrCSOa3Z8</a:t>
            </a:r>
            <a:endParaRPr lang="en-US" altLang="ko-KR" dirty="0" smtClean="0">
              <a:solidFill>
                <a:schemeClr val="accent1"/>
              </a:solidFill>
            </a:endParaRPr>
          </a:p>
          <a:p>
            <a:endParaRPr lang="en-US" altLang="ko-KR" dirty="0" smtClean="0">
              <a:solidFill>
                <a:schemeClr val="accent1"/>
              </a:solidFill>
            </a:endParaRPr>
          </a:p>
          <a:p>
            <a:endParaRPr lang="en-US" altLang="ko-KR" dirty="0">
              <a:solidFill>
                <a:schemeClr val="accent1"/>
              </a:solidFill>
            </a:endParaRPr>
          </a:p>
          <a:p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835643" y="5653046"/>
            <a:ext cx="4228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6"/>
              </a:rPr>
              <a:t>https://</a:t>
            </a:r>
            <a:r>
              <a:rPr lang="en-US" altLang="ko-KR" dirty="0" smtClean="0">
                <a:hlinkClick r:id="rId6"/>
              </a:rPr>
              <a:t>www.instagram.com/dreamart_4.0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37480" y="5329880"/>
            <a:ext cx="1846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chemeClr val="accent1"/>
                </a:solidFill>
              </a:rPr>
              <a:t>인스타그램</a:t>
            </a:r>
            <a:r>
              <a:rPr lang="ko-KR" altLang="en-US" dirty="0">
                <a:solidFill>
                  <a:schemeClr val="accent1"/>
                </a:solidFill>
              </a:rPr>
              <a:t> 주소</a:t>
            </a:r>
            <a:endParaRPr lang="en-US" altLang="ko-KR" dirty="0">
              <a:solidFill>
                <a:schemeClr val="accent1"/>
              </a:solidFill>
            </a:endParaRPr>
          </a:p>
          <a:p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23528" y="5235145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solidFill>
                  <a:schemeClr val="accent1"/>
                </a:solidFill>
              </a:rPr>
              <a:t>유튜브</a:t>
            </a:r>
            <a:r>
              <a:rPr lang="ko-KR" altLang="en-US" dirty="0" smtClean="0">
                <a:solidFill>
                  <a:schemeClr val="accent1"/>
                </a:solidFill>
              </a:rPr>
              <a:t> 주소</a:t>
            </a:r>
            <a:endParaRPr lang="ko-KR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9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4ED453C-6178-446D-9CBD-CEC11034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76" y="1115599"/>
            <a:ext cx="3134858" cy="4601183"/>
          </a:xfrm>
        </p:spPr>
        <p:txBody>
          <a:bodyPr>
            <a:normAutofit/>
          </a:bodyPr>
          <a:lstStyle/>
          <a:p>
            <a:r>
              <a:rPr lang="en-US" altLang="ko-KR" sz="4800" b="1" dirty="0" smtClean="0"/>
              <a:t>community</a:t>
            </a:r>
            <a:endParaRPr lang="ko-KR" altLang="en-US" sz="48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94" y="900719"/>
            <a:ext cx="2561257" cy="2423668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3950927" y="4622639"/>
            <a:ext cx="7661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/>
              <a:t>https://cafe.naver.com/dreamart2019</a:t>
            </a:r>
            <a:endParaRPr lang="ko-KR" alt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020064" y="4207140"/>
            <a:ext cx="24609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 smtClean="0">
                <a:solidFill>
                  <a:schemeClr val="accent1"/>
                </a:solidFill>
              </a:rPr>
              <a:t>네이버</a:t>
            </a:r>
            <a:r>
              <a:rPr lang="ko-KR" altLang="en-US" sz="2400" b="1" dirty="0" smtClean="0">
                <a:solidFill>
                  <a:schemeClr val="accent1"/>
                </a:solidFill>
              </a:rPr>
              <a:t> 카페 </a:t>
            </a:r>
            <a:r>
              <a:rPr lang="ko-KR" altLang="en-US" sz="2400" b="1" dirty="0">
                <a:solidFill>
                  <a:schemeClr val="accent1"/>
                </a:solidFill>
              </a:rPr>
              <a:t>주소</a:t>
            </a:r>
            <a:endParaRPr lang="en-US" altLang="ko-KR" sz="2400" b="1" dirty="0">
              <a:solidFill>
                <a:schemeClr val="accent1"/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858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4ED453C-6178-446D-9CBD-CEC11034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54" y="1128408"/>
            <a:ext cx="3134858" cy="46011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4400" b="1" dirty="0" smtClean="0"/>
              <a:t>Community</a:t>
            </a:r>
            <a:r>
              <a:rPr lang="en-US" altLang="ko-KR" sz="4800" b="1" dirty="0" smtClean="0"/>
              <a:t/>
            </a:r>
            <a:br>
              <a:rPr lang="en-US" altLang="ko-KR" sz="4800" b="1" dirty="0" smtClean="0"/>
            </a:br>
            <a:r>
              <a:rPr lang="en-US" altLang="ko-KR" b="1" dirty="0" smtClean="0"/>
              <a:t>-</a:t>
            </a:r>
            <a:r>
              <a:rPr lang="ko-KR" altLang="en-US" b="1" dirty="0" smtClean="0"/>
              <a:t>갤러리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sz="1800" b="1" dirty="0" err="1" smtClean="0"/>
              <a:t>해당회차에</a:t>
            </a:r>
            <a:r>
              <a:rPr lang="ko-KR" altLang="en-US" sz="1800" b="1" dirty="0" smtClean="0"/>
              <a:t> 찍은 사진들을 미술관에서 업로드 해 줍니다</a:t>
            </a:r>
            <a:r>
              <a:rPr lang="en-US" altLang="ko-KR" sz="1800" b="1" dirty="0" smtClean="0"/>
              <a:t>. </a:t>
            </a:r>
            <a:br>
              <a:rPr lang="en-US" altLang="ko-KR" sz="1800" b="1" dirty="0" smtClean="0"/>
            </a:br>
            <a:r>
              <a:rPr lang="ko-KR" altLang="en-US" sz="1800" b="1" dirty="0" smtClean="0"/>
              <a:t>자유롭게 </a:t>
            </a:r>
            <a:r>
              <a:rPr lang="ko-KR" altLang="en-US" sz="1800" b="1" dirty="0" err="1" smtClean="0"/>
              <a:t>댓글을</a:t>
            </a:r>
            <a:r>
              <a:rPr lang="ko-KR" altLang="en-US" sz="1800" b="1" dirty="0" smtClean="0"/>
              <a:t> 달고 소통할 수 있어요</a:t>
            </a:r>
            <a:r>
              <a:rPr lang="en-US" altLang="ko-KR" sz="1800" b="1" dirty="0" smtClean="0"/>
              <a:t>. </a:t>
            </a:r>
            <a:endParaRPr lang="ko-KR" altLang="en-US" sz="1800" b="1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3"/>
          <a:stretch/>
        </p:blipFill>
        <p:spPr>
          <a:xfrm>
            <a:off x="3441756" y="716691"/>
            <a:ext cx="8456424" cy="526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4ED453C-6178-446D-9CBD-CEC11034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77" y="1128408"/>
            <a:ext cx="3231687" cy="46011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4800" b="1" dirty="0" smtClean="0"/>
              <a:t>Community</a:t>
            </a:r>
            <a:br>
              <a:rPr lang="en-US" altLang="ko-KR" sz="4800" b="1" dirty="0" smtClean="0"/>
            </a:br>
            <a:r>
              <a:rPr lang="en-US" altLang="ko-KR" sz="4800" b="1" dirty="0" smtClean="0"/>
              <a:t>-</a:t>
            </a:r>
            <a:r>
              <a:rPr lang="ko-KR" altLang="en-US" sz="2800" b="1" dirty="0" smtClean="0"/>
              <a:t>가입방법</a:t>
            </a:r>
            <a:r>
              <a:rPr lang="en-US" altLang="ko-KR" sz="2800" b="1" dirty="0" smtClean="0"/>
              <a:t/>
            </a:r>
            <a:br>
              <a:rPr lang="en-US" altLang="ko-KR" sz="2800" b="1" dirty="0" smtClean="0"/>
            </a:br>
            <a:r>
              <a:rPr lang="en-US" altLang="ko-KR" sz="2800" b="1" dirty="0"/>
              <a:t/>
            </a:r>
            <a:br>
              <a:rPr lang="en-US" altLang="ko-KR" sz="2800" b="1" dirty="0"/>
            </a:br>
            <a:r>
              <a:rPr lang="ko-KR" altLang="en-US" sz="1800" b="1" dirty="0" smtClean="0"/>
              <a:t>카페 </a:t>
            </a:r>
            <a:r>
              <a:rPr lang="ko-KR" altLang="en-US" sz="1800" b="1" dirty="0" err="1" smtClean="0"/>
              <a:t>가입시</a:t>
            </a:r>
            <a:r>
              <a:rPr lang="ko-KR" altLang="en-US" sz="1800" b="1" dirty="0" smtClean="0"/>
              <a:t> 별명설정을  생년과 이름으로 해 주세요</a:t>
            </a:r>
            <a:r>
              <a:rPr lang="en-US" altLang="ko-KR" sz="1800" b="1" dirty="0" smtClean="0"/>
              <a:t>.</a:t>
            </a:r>
            <a:br>
              <a:rPr lang="en-US" altLang="ko-KR" sz="1800" b="1" dirty="0" smtClean="0"/>
            </a:br>
            <a:r>
              <a:rPr lang="ko-KR" altLang="en-US" sz="1800" b="1" dirty="0" smtClean="0"/>
              <a:t>예시</a:t>
            </a:r>
            <a:r>
              <a:rPr lang="en-US" altLang="ko-KR" sz="1800" b="1" dirty="0" smtClean="0"/>
              <a:t>) 04_</a:t>
            </a:r>
            <a:r>
              <a:rPr lang="ko-KR" altLang="en-US" sz="1800" b="1" dirty="0" err="1" smtClean="0"/>
              <a:t>김드림</a:t>
            </a:r>
            <a:r>
              <a:rPr lang="en-US" altLang="ko-KR" sz="1800" b="1" dirty="0" smtClean="0"/>
              <a:t/>
            </a:r>
            <a:br>
              <a:rPr lang="en-US" altLang="ko-KR" sz="1800" b="1" dirty="0" smtClean="0"/>
            </a:br>
            <a:r>
              <a:rPr lang="ko-KR" altLang="en-US" sz="1800" b="1" dirty="0" smtClean="0"/>
              <a:t>예시</a:t>
            </a:r>
            <a:r>
              <a:rPr lang="en-US" altLang="ko-KR" sz="1800" b="1" dirty="0" smtClean="0"/>
              <a:t>)04_</a:t>
            </a:r>
            <a:r>
              <a:rPr lang="ko-KR" altLang="en-US" sz="1800" b="1" dirty="0" err="1" smtClean="0"/>
              <a:t>김드림</a:t>
            </a:r>
            <a:r>
              <a:rPr lang="ko-KR" altLang="en-US" sz="1800" b="1" dirty="0" smtClean="0"/>
              <a:t> 어머니</a:t>
            </a:r>
            <a:endParaRPr lang="ko-KR" altLang="en-US" sz="18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3"/>
          <a:stretch/>
        </p:blipFill>
        <p:spPr>
          <a:xfrm>
            <a:off x="3570157" y="543696"/>
            <a:ext cx="8229600" cy="60177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99619" y="2473377"/>
            <a:ext cx="242196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accent1"/>
                </a:solidFill>
              </a:rPr>
              <a:t>카페 별명설정</a:t>
            </a:r>
            <a:endParaRPr lang="en-US" altLang="ko-KR" sz="2400" b="1" dirty="0" smtClean="0">
              <a:solidFill>
                <a:schemeClr val="accent1"/>
              </a:solidFill>
            </a:endParaRPr>
          </a:p>
          <a:p>
            <a:endParaRPr lang="en-US" altLang="ko-KR" sz="2400" dirty="0"/>
          </a:p>
          <a:p>
            <a:r>
              <a:rPr lang="ko-KR" altLang="en-US" sz="2400" b="1" dirty="0" smtClean="0"/>
              <a:t>생년</a:t>
            </a:r>
            <a:r>
              <a:rPr lang="en-US" altLang="ko-KR" sz="2400" b="1" dirty="0" smtClean="0"/>
              <a:t>_</a:t>
            </a:r>
            <a:r>
              <a:rPr lang="ko-KR" altLang="en-US" sz="2400" b="1" dirty="0" smtClean="0"/>
              <a:t>이름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EX) 04_</a:t>
            </a:r>
            <a:r>
              <a:rPr lang="ko-KR" altLang="en-US" sz="2400" b="1" dirty="0" err="1" smtClean="0"/>
              <a:t>김드림</a:t>
            </a:r>
            <a:endParaRPr lang="en-US" altLang="ko-K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4920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4ED453C-6178-446D-9CBD-CEC11034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4858" cy="460118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ko-KR" sz="4800" b="1" dirty="0" smtClean="0"/>
              <a:t>community</a:t>
            </a:r>
            <a:br>
              <a:rPr lang="en-US" altLang="ko-KR" sz="4800" b="1" dirty="0" smtClean="0"/>
            </a:br>
            <a:r>
              <a:rPr lang="en-US" altLang="ko-KR" sz="5400" b="1" dirty="0" smtClean="0"/>
              <a:t>-</a:t>
            </a:r>
            <a:r>
              <a:rPr lang="ko-KR" altLang="en-US" sz="3200" b="1" dirty="0" err="1" smtClean="0"/>
              <a:t>등업방법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ko-KR" altLang="en-US" sz="2400" b="1" dirty="0" smtClean="0"/>
              <a:t>가입인사를 남겨주시면 운영진이 등급을 올려드립니다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3"/>
          <a:stretch/>
        </p:blipFill>
        <p:spPr>
          <a:xfrm>
            <a:off x="3500664" y="782592"/>
            <a:ext cx="8396941" cy="52928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6598" y="2933689"/>
            <a:ext cx="6861722" cy="3231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accent1"/>
                </a:solidFill>
              </a:rPr>
              <a:t>가입인</a:t>
            </a:r>
            <a:r>
              <a:rPr lang="ko-KR" altLang="en-US" sz="2400" b="1" dirty="0">
                <a:solidFill>
                  <a:schemeClr val="accent1"/>
                </a:solidFill>
              </a:rPr>
              <a:t>사</a:t>
            </a:r>
            <a:endParaRPr lang="en-US" altLang="ko-KR" sz="2400" b="1" dirty="0" smtClean="0">
              <a:solidFill>
                <a:schemeClr val="accent1"/>
              </a:solidFill>
            </a:endParaRPr>
          </a:p>
          <a:p>
            <a:endParaRPr lang="en-US" altLang="ko-KR" b="1" dirty="0" smtClean="0"/>
          </a:p>
          <a:p>
            <a:r>
              <a:rPr lang="ko-KR" altLang="en-US" b="1" dirty="0" smtClean="0"/>
              <a:t>참가자</a:t>
            </a:r>
            <a:r>
              <a:rPr lang="en-US" altLang="ko-KR" b="1" dirty="0" smtClean="0"/>
              <a:t>: </a:t>
            </a:r>
          </a:p>
          <a:p>
            <a:r>
              <a:rPr lang="ko-KR" altLang="en-US" b="1" dirty="0" smtClean="0"/>
              <a:t>가입인사 게시판에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이름과  </a:t>
            </a:r>
            <a:r>
              <a:rPr lang="ko-KR" altLang="en-US" b="1" dirty="0"/>
              <a:t>간단한 인사말을 남겨주세요</a:t>
            </a:r>
            <a:r>
              <a:rPr lang="en-US" altLang="ko-KR" b="1" dirty="0" smtClean="0"/>
              <a:t>.</a:t>
            </a:r>
            <a:r>
              <a:rPr lang="ko-KR" altLang="en-US" b="1" dirty="0"/>
              <a:t> 카페지기가 등급을 올려서 게시물을 </a:t>
            </a:r>
            <a:r>
              <a:rPr lang="ko-KR" altLang="en-US" b="1" dirty="0" err="1"/>
              <a:t>올릴수</a:t>
            </a:r>
            <a:r>
              <a:rPr lang="ko-KR" altLang="en-US" b="1" dirty="0"/>
              <a:t> 있게 </a:t>
            </a:r>
            <a:r>
              <a:rPr lang="ko-KR" altLang="en-US" b="1" dirty="0" smtClean="0"/>
              <a:t>해줍니다</a:t>
            </a:r>
            <a:r>
              <a:rPr lang="en-US" altLang="ko-KR" b="1" dirty="0" smtClean="0"/>
              <a:t>.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b="1" dirty="0" smtClean="0"/>
              <a:t>학부모</a:t>
            </a:r>
            <a:r>
              <a:rPr lang="en-US" altLang="ko-KR" b="1" dirty="0" smtClean="0"/>
              <a:t>: </a:t>
            </a:r>
          </a:p>
          <a:p>
            <a:r>
              <a:rPr lang="ko-KR" altLang="en-US" b="1" dirty="0" smtClean="0"/>
              <a:t>가입인사 게시판에 자녀의 이름과 간단한 인사말을 남겨주세요</a:t>
            </a:r>
            <a:r>
              <a:rPr lang="en-US" altLang="ko-KR" b="1" dirty="0" smtClean="0"/>
              <a:t>. </a:t>
            </a:r>
            <a:r>
              <a:rPr lang="ko-KR" altLang="en-US" b="1" dirty="0" err="1" smtClean="0"/>
              <a:t>댓글달기와</a:t>
            </a:r>
            <a:r>
              <a:rPr lang="ko-KR" altLang="en-US" b="1" dirty="0" smtClean="0"/>
              <a:t> 학부모게시판 이용이 가능해집니다</a:t>
            </a:r>
            <a:r>
              <a:rPr lang="en-US" altLang="ko-KR" b="1" dirty="0" smtClean="0"/>
              <a:t>.</a:t>
            </a:r>
          </a:p>
          <a:p>
            <a:r>
              <a:rPr lang="ko-KR" altLang="en-US" b="1" dirty="0" smtClean="0"/>
              <a:t>학부모 게시판에는 프로그램 진행에 대한 주요 공지가 올라가오니 필수로 카페에 가입해 주시기 바랍니다</a:t>
            </a:r>
            <a:r>
              <a:rPr lang="en-US" altLang="ko-KR" b="1" dirty="0" smtClean="0"/>
              <a:t>. 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14920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>
            <a:extLst>
              <a:ext uri="{FF2B5EF4-FFF2-40B4-BE49-F238E27FC236}">
                <a16:creationId xmlns:a16="http://schemas.microsoft.com/office/drawing/2014/main" xmlns="" id="{84ED453C-6178-446D-9CBD-CEC11034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4858" cy="46011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4800" b="1" dirty="0" smtClean="0"/>
              <a:t>community</a:t>
            </a:r>
            <a:br>
              <a:rPr lang="en-US" altLang="ko-KR" sz="4800" b="1" dirty="0" smtClean="0"/>
            </a:br>
            <a:r>
              <a:rPr lang="en-US" altLang="ko-KR" sz="5400" b="1" dirty="0" smtClean="0"/>
              <a:t>-</a:t>
            </a:r>
            <a:r>
              <a:rPr lang="ko-KR" altLang="en-US" sz="3200" b="1" dirty="0" smtClean="0"/>
              <a:t>후기작성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ko-KR" altLang="en-US" sz="2000" b="1" dirty="0" smtClean="0"/>
              <a:t>각 수업이 끝나면 후기를 작성해 주세요</a:t>
            </a:r>
            <a:r>
              <a:rPr lang="en-US" altLang="ko-KR" sz="2000" b="1" dirty="0" smtClean="0"/>
              <a:t>. </a:t>
            </a:r>
            <a:endParaRPr lang="ko-KR" alt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22357" y="1178010"/>
            <a:ext cx="784221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후기작성 방법</a:t>
            </a:r>
            <a:endParaRPr lang="en-US" altLang="ko-KR" dirty="0" smtClean="0"/>
          </a:p>
          <a:p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 err="1" smtClean="0"/>
              <a:t>네이버</a:t>
            </a:r>
            <a:r>
              <a:rPr lang="ko-KR" altLang="en-US" dirty="0" smtClean="0"/>
              <a:t> 카페에 들어가서 해당 주차게시판을 클릭합니다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(ex_2</a:t>
            </a:r>
            <a:r>
              <a:rPr lang="ko-KR" altLang="en-US" dirty="0" smtClean="0"/>
              <a:t>주차의 경우 </a:t>
            </a:r>
            <a:r>
              <a:rPr lang="en-US" altLang="ko-KR" dirty="0" smtClean="0"/>
              <a:t>AR drawing)</a:t>
            </a:r>
          </a:p>
          <a:p>
            <a:endParaRPr lang="en-US" altLang="ko-KR" dirty="0"/>
          </a:p>
          <a:p>
            <a:pPr marL="342900" indent="-342900">
              <a:buAutoNum type="arabicPeriod" startAt="2"/>
            </a:pPr>
            <a:r>
              <a:rPr lang="ko-KR" altLang="en-US" dirty="0" smtClean="0"/>
              <a:t>게시판 상단 공지사항의 </a:t>
            </a:r>
            <a:r>
              <a:rPr lang="en-US" altLang="ko-KR" dirty="0" smtClean="0"/>
              <a:t>[</a:t>
            </a:r>
            <a:r>
              <a:rPr lang="ko-KR" altLang="en-US" dirty="0" smtClean="0"/>
              <a:t>작성예시</a:t>
            </a:r>
            <a:r>
              <a:rPr lang="en-US" altLang="ko-KR" dirty="0" smtClean="0"/>
              <a:t>]</a:t>
            </a:r>
            <a:r>
              <a:rPr lang="ko-KR" altLang="en-US" dirty="0" smtClean="0"/>
              <a:t>를 참고하여 수업 후기를 </a:t>
            </a:r>
            <a:endParaRPr lang="en-US" altLang="ko-KR" dirty="0" smtClean="0"/>
          </a:p>
          <a:p>
            <a:r>
              <a:rPr lang="en-US" altLang="ko-KR" dirty="0" smtClean="0"/>
              <a:t>       </a:t>
            </a:r>
            <a:r>
              <a:rPr lang="ko-KR" altLang="en-US" dirty="0" smtClean="0"/>
              <a:t>작성합니다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pPr marL="342900" indent="-342900">
              <a:buAutoNum type="arabicPeriod" startAt="3"/>
            </a:pPr>
            <a:r>
              <a:rPr lang="ko-KR" altLang="en-US" dirty="0" smtClean="0"/>
              <a:t>제목은 </a:t>
            </a:r>
            <a:r>
              <a:rPr lang="en-US" altLang="ko-KR" dirty="0" smtClean="0">
                <a:solidFill>
                  <a:srgbClr val="FF0000"/>
                </a:solidFill>
              </a:rPr>
              <a:t>[</a:t>
            </a:r>
            <a:r>
              <a:rPr lang="ko-KR" altLang="en-US" dirty="0" smtClean="0">
                <a:solidFill>
                  <a:srgbClr val="FF0000"/>
                </a:solidFill>
              </a:rPr>
              <a:t>주제제목</a:t>
            </a:r>
            <a:r>
              <a:rPr lang="en-US" altLang="ko-KR" dirty="0" smtClean="0">
                <a:solidFill>
                  <a:srgbClr val="FF0000"/>
                </a:solidFill>
              </a:rPr>
              <a:t>] </a:t>
            </a:r>
            <a:r>
              <a:rPr lang="ko-KR" altLang="en-US" dirty="0" smtClean="0">
                <a:solidFill>
                  <a:srgbClr val="FF0000"/>
                </a:solidFill>
              </a:rPr>
              <a:t>이름 </a:t>
            </a:r>
            <a:r>
              <a:rPr lang="en-US" altLang="ko-KR" dirty="0" smtClean="0">
                <a:solidFill>
                  <a:srgbClr val="FF0000"/>
                </a:solidFill>
              </a:rPr>
              <a:t>/ </a:t>
            </a:r>
            <a:r>
              <a:rPr lang="ko-KR" altLang="en-US" dirty="0" smtClean="0">
                <a:solidFill>
                  <a:srgbClr val="FF0000"/>
                </a:solidFill>
              </a:rPr>
              <a:t>수업내용 </a:t>
            </a:r>
            <a:r>
              <a:rPr lang="ko-KR" altLang="en-US" dirty="0" smtClean="0"/>
              <a:t>으로 작성합니다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ex)[</a:t>
            </a:r>
            <a:r>
              <a:rPr lang="ko-KR" altLang="en-US" dirty="0" err="1"/>
              <a:t>로보틱아트</a:t>
            </a:r>
            <a:r>
              <a:rPr lang="en-US" altLang="ko-KR" dirty="0"/>
              <a:t>(</a:t>
            </a:r>
            <a:r>
              <a:rPr lang="ko-KR" altLang="en-US" dirty="0"/>
              <a:t>주제제목</a:t>
            </a:r>
            <a:r>
              <a:rPr lang="en-US" altLang="ko-KR" dirty="0"/>
              <a:t>)] </a:t>
            </a:r>
            <a:r>
              <a:rPr lang="ko-KR" altLang="en-US" dirty="0" err="1"/>
              <a:t>김드림</a:t>
            </a:r>
            <a:r>
              <a:rPr lang="en-US" altLang="ko-KR" dirty="0"/>
              <a:t>(</a:t>
            </a:r>
            <a:r>
              <a:rPr lang="ko-KR" altLang="en-US" dirty="0"/>
              <a:t>이름</a:t>
            </a:r>
            <a:r>
              <a:rPr lang="en-US" altLang="ko-KR" dirty="0"/>
              <a:t>) / LED</a:t>
            </a:r>
            <a:r>
              <a:rPr lang="ko-KR" altLang="en-US" dirty="0"/>
              <a:t>조명 만들기</a:t>
            </a:r>
            <a:r>
              <a:rPr lang="en-US" altLang="ko-KR" dirty="0"/>
              <a:t>(</a:t>
            </a:r>
            <a:r>
              <a:rPr lang="ko-KR" altLang="en-US" dirty="0"/>
              <a:t>수업이름</a:t>
            </a:r>
            <a:r>
              <a:rPr lang="en-US" altLang="ko-KR" dirty="0"/>
              <a:t>)  </a:t>
            </a:r>
            <a:r>
              <a:rPr lang="en-US" altLang="ko-KR" dirty="0" smtClean="0"/>
              <a:t>       </a:t>
            </a:r>
            <a:endParaRPr lang="ko-KR" altLang="en-US" dirty="0" smtClean="0"/>
          </a:p>
          <a:p>
            <a:endParaRPr lang="en-US" altLang="ko-KR" dirty="0" smtClean="0">
              <a:hlinkClick r:id="rId3"/>
            </a:endParaRPr>
          </a:p>
          <a:p>
            <a:pPr marL="342900" indent="-342900">
              <a:buAutoNum type="arabicPeriod" startAt="4"/>
            </a:pPr>
            <a:r>
              <a:rPr lang="ko-KR" altLang="en-US" dirty="0" smtClean="0"/>
              <a:t>후기들은 추후 발표될 우수 참가자를 </a:t>
            </a:r>
            <a:r>
              <a:rPr lang="ko-KR" altLang="en-US" dirty="0" err="1" smtClean="0"/>
              <a:t>선발하는데에</a:t>
            </a:r>
            <a:r>
              <a:rPr lang="ko-KR" altLang="en-US" dirty="0" smtClean="0"/>
              <a:t> 기준으로 사용됩니다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pPr marL="342900" indent="-342900">
              <a:buAutoNum type="arabicPeriod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20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4ED453C-6178-446D-9CBD-CEC11034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4858" cy="4601183"/>
          </a:xfrm>
        </p:spPr>
        <p:txBody>
          <a:bodyPr>
            <a:normAutofit/>
          </a:bodyPr>
          <a:lstStyle/>
          <a:p>
            <a:r>
              <a:rPr lang="en-US" altLang="ko-KR" sz="4800" b="1" dirty="0" smtClean="0"/>
              <a:t>community</a:t>
            </a:r>
            <a:br>
              <a:rPr lang="en-US" altLang="ko-KR" sz="4800" b="1" dirty="0" smtClean="0"/>
            </a:br>
            <a:r>
              <a:rPr lang="en-US" altLang="ko-KR" sz="5400" b="1" dirty="0" smtClean="0"/>
              <a:t>-</a:t>
            </a:r>
            <a:r>
              <a:rPr lang="ko-KR" altLang="en-US" sz="3200" b="1" dirty="0" smtClean="0"/>
              <a:t>후기예시</a:t>
            </a:r>
            <a:endParaRPr lang="ko-KR" altLang="en-US" sz="32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765" y="149902"/>
            <a:ext cx="8432452" cy="647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틀">
  <a:themeElements>
    <a:clrScheme name="틀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틀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TM03457475[[fn=틀]]</Template>
  <TotalTime>780</TotalTime>
  <Words>197</Words>
  <Application>Microsoft Office PowerPoint</Application>
  <PresentationFormat>사용자 지정</PresentationFormat>
  <Paragraphs>57</Paragraphs>
  <Slides>10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틀</vt:lpstr>
      <vt:lpstr>PowerPoint 프레젠테이션</vt:lpstr>
      <vt:lpstr>About  Dream Art Lab 4.0_Life&amp;Tech</vt:lpstr>
      <vt:lpstr>SNS</vt:lpstr>
      <vt:lpstr>community</vt:lpstr>
      <vt:lpstr>Community -갤러리  해당회차에 찍은 사진들을 미술관에서 업로드 해 줍니다.  자유롭게 댓글을 달고 소통할 수 있어요. </vt:lpstr>
      <vt:lpstr>Community -가입방법  카페 가입시 별명설정을  생년과 이름으로 해 주세요. 예시) 04_김드림 예시)04_김드림 어머니</vt:lpstr>
      <vt:lpstr>community -등업방법  가입인사를 남겨주시면 운영진이 등급을 올려드립니다.</vt:lpstr>
      <vt:lpstr>community -후기작성  각 수업이 끝나면 후기를 작성해 주세요. </vt:lpstr>
      <vt:lpstr>community -후기예시</vt:lpstr>
      <vt:lpstr>Reward  &amp; Penalty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Samsung</dc:creator>
  <cp:lastModifiedBy>Owner</cp:lastModifiedBy>
  <cp:revision>18</cp:revision>
  <cp:lastPrinted>2019-09-06T06:04:58Z</cp:lastPrinted>
  <dcterms:created xsi:type="dcterms:W3CDTF">2019-09-05T23:48:22Z</dcterms:created>
  <dcterms:modified xsi:type="dcterms:W3CDTF">2019-09-06T12:50:48Z</dcterms:modified>
</cp:coreProperties>
</file>